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8" r:id="rId6"/>
    <p:sldId id="264" r:id="rId7"/>
    <p:sldId id="269" r:id="rId8"/>
    <p:sldId id="259" r:id="rId9"/>
    <p:sldId id="266" r:id="rId10"/>
    <p:sldId id="260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6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C9149-FC4D-407F-A6FE-D8C48C419B98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73921-D16B-45A1-BA31-88C098DE219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A6527-7F8B-4886-8004-FF980CA4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6A50E9-F9B9-4ADB-9E91-9C9D5F58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604ADD-7F7D-4809-B542-3FCEC19F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ACE093-25B8-4DF7-B51B-1D790532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D58F17-2F13-4CB1-B6CA-1D71B53B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81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9401C-11E1-4735-B8F4-5860677B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FBD3A5-7BEC-4374-B1CD-5B64AEE79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DF8F50-C505-4019-BAAA-01F8AD87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444A21-FFEB-4B54-9DFD-B5C77FBA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3C55BE-D7D7-4230-AC59-92AED31E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83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5DEFA1-0B47-43BE-A33F-99451EA12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D88846-E7F5-4B57-BA87-02D8C4B01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D89B85-58D2-4304-AB7E-E6E81EDD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B97DE9-C4F1-4FE2-8C3B-96348491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C45F8-A533-4F15-B02D-9E5AE1E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6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C3AEC-B1A2-41D6-9E45-C4CF38BC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122BBD-8189-4701-833B-F5C4B96C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85D13F-8F09-4163-A060-D32A08B5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68B279-7DC7-4A2A-982E-B8C9999B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B3BCF6-3A64-48E6-9EB9-DA54590D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05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A41EA-6979-447F-85AC-6F490C87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8945C0-0C4A-4AE3-8B31-37F48D612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404B5E-386C-4E8D-BFBB-F9D63132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5FF6C0-1062-42BD-977C-8177A5D9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C28C94-3D61-4CE0-AE6E-D636B28D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17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5708D-6D85-4ABD-8403-BF961DB1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DC4BAD-C070-49EC-BFE6-3DDC9D42F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0C66D5-0487-4059-9659-997856306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0981A8-26D3-4353-A18B-C5B3A754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9C5539-2987-479D-B3CD-0E188A0D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3084E0-C373-4A84-9D6A-BAC7021C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90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5675A-6263-4ACF-8001-BFE2932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35718-54D8-4C34-91B9-6101C15D2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8175C4-614F-494F-9003-4CD69A558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D769D4B-EB7C-4BE7-8B1B-82FD12E83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679F7E-1C52-4D0B-8A13-F8FE38B9E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9568550-2334-4DB6-9282-39FFA0AE6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EEB9456-0D2E-4AC8-9FCF-A8878874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809C65-8217-4619-8F6B-DBF7B5B7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34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A8F52-D322-4E55-9CB9-00ECD20A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0F2679-7CC2-4198-98EC-C0FE7984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D583C9-44DA-4A8B-A116-FC8691C6F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9889DB-EFBB-4F0D-A6B6-3536B230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268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A06DC03-A650-4DEA-91F3-4493CF82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F7F204-77CD-4817-B0DF-56CEACAB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4A35AA-DA42-40FC-9834-A6B7EA7A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26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BF77E-9DB8-4371-947A-8FAEC662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8D60AF-E7CE-49A9-9ADC-CF1014D9F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1586AE-5095-46BC-AFFA-7A1EDB116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0AD94D-6887-4AD9-BB3C-DEE9F18E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CE178D-08F6-4020-A564-30C0AC0E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0C6F64-5159-4B10-8D20-C6F26BE6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90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6F70B-0ABA-450E-B775-BCC52E5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2C6F12-5546-4776-B80A-DCF79B467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70B1F9-1D58-4FEC-8E31-CD0286E42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56427C-21B4-46DC-A93B-05EAF655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4CAF5A-F4B4-48B4-92E2-2A6698C6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66E37A-93F4-4956-9545-2194F6ED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02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102B8-DA14-44E8-87A7-B131F173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956643-B25B-4598-A05F-FCE2146A4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1C9A8-F10C-4B77-9B9E-EE905CD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ECCD5-668B-4D65-B9E3-9EFAA4615EB8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27954F-C3D2-41B8-815F-55C7AF938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51DCF-7FA2-4AD9-BE1C-61994BAFC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12E74-1B28-49CA-9470-9638753DA0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97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ufade/kusrsovaya_aks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831" y="457200"/>
            <a:ext cx="922338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29879" y="1357174"/>
            <a:ext cx="12192000" cy="507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7496" tIns="45720" rIns="-3174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«МИРЭА – Российский технологический университет»</a:t>
            </a:r>
            <a:endParaRPr lang="ru-RU" altLang="ru-RU" sz="800" dirty="0"/>
          </a:p>
          <a:p>
            <a:pPr algn="ctr">
              <a:lnSpc>
                <a:spcPct val="150000"/>
              </a:lnSpc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РТУ МИРЭА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Институт информационных технологий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Дисциплина </a:t>
            </a:r>
            <a:r>
              <a:rPr lang="ru-RU" altLang="ru-RU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«Архитектура клиент-серверных приложений»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КУРСОВАЯ РАБОТА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архитектуры системы управления бронированием билетов на культурные и спортивные мероприятия</a:t>
            </a:r>
            <a:endParaRPr lang="ru-RU" altLang="ru-RU" sz="2400" b="1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Студент: Сулейманов А.В.</a:t>
            </a:r>
          </a:p>
          <a:p>
            <a:pPr>
              <a:lnSpc>
                <a:spcPct val="150000"/>
              </a:lnSpc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Группа: ИКБО-30-22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Руководитель: ст. преп. Ермаков С.Р.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Москва 2024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2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65306" y="216844"/>
            <a:ext cx="10515600" cy="610235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64276" y="807259"/>
            <a:ext cx="11338496" cy="1872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приложение обширным функционалом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просмотра текущих событий со всей информацией, фильтрации событий по дате, артисту и площадке, регистрация на выбранные события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стабильно работает и обеспечивает хорошую производительность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83148" y="3244702"/>
            <a:ext cx="5649686" cy="1872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хранилища с кодом: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https://github.com/stufade/kusrsovaya_aksp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51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7956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Цель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975360"/>
            <a:ext cx="10515600" cy="531223"/>
          </a:xfrm>
        </p:spPr>
        <p:txBody>
          <a:bodyPr>
            <a:noAutofit/>
          </a:bodyPr>
          <a:lstStyle/>
          <a:p>
            <a:pPr marL="0" indent="4500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Проектирование архитектуры и создание клиент-серверного программного приложения веб-сервиса бронирования билетов.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12222" y="1708601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12222" y="2240763"/>
            <a:ext cx="10879183" cy="434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Дать описание предметной области, для которой разрабатывается ПО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перечень функциональных и нефункциональных требований к ПО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и описать ограничения проекта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обзор архитектурных стилей для выбора наиболее подходящей архитектуры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набор детализированных диаграмм архитектуры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Описать популярные паттерны проектирования, применимые для данного проекта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Обосновать выбор технологий для реализации выбранной архитектуры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прототип  с минимально жизнеспособным набором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23428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29056" y="511429"/>
            <a:ext cx="10515600" cy="610235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Технологии разработки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727027" y="1769577"/>
            <a:ext cx="10515600" cy="434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00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разработке приложения был использован язык программирования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Серверная часть приложения написана с помощью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библиотеки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для базы данных использовались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SequalizeORM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клиентской части был использован фреймворк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стилей был использован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8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Сравнительный анализ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02208" y="1377568"/>
            <a:ext cx="10515600" cy="166334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При проведении анализа источников и аналогов для было обращено внимание на такие интернет-ресурсы, как «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Яндекс Афиша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», «Афиша», «МТС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Live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». </a:t>
            </a:r>
            <a:r>
              <a:rPr lang="ru-RU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каждом приложении присутствует возможность просмотра текущих событий со всей информацией, фильтрации событий по дате, артисту и площадке, регистрация на выбранные события.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                                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275CAA9-9619-2C49-04A0-9FB26802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11" y="2703131"/>
            <a:ext cx="7164849" cy="41181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Сравнительный анализ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CA8AC5F-1F02-32D6-EF11-AA44A7E5B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34" y="1783095"/>
            <a:ext cx="6173663" cy="35588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315A0B-8CFD-DA70-E7AB-57B7F84F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97" y="2014064"/>
            <a:ext cx="5815803" cy="33278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365125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Структура приложения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912" y="123444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Use-case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диаграмма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064" y="1197864"/>
            <a:ext cx="252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Структура базы данных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6498FD-1829-2D12-4709-563A0D32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743141"/>
            <a:ext cx="6071489" cy="21203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3A5F6C-EF2E-8746-C4D5-EDAD1700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8596"/>
            <a:ext cx="5940425" cy="41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9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0483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Разработка серверной части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1E2739-E67E-EB51-9C74-EAEC0004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7" y="1255395"/>
            <a:ext cx="5157028" cy="41090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42B592-876D-3DCF-190A-9D5AF6E68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28" y="1255395"/>
            <a:ext cx="5940425" cy="4682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365125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Разработка клиентской части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1D9CBE-0E9D-D6A4-7B5E-BB6A7D1E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" y="975360"/>
            <a:ext cx="6573455" cy="39827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0A58DC-BD89-AEF0-392B-CE8F5CC4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348" y="1342390"/>
            <a:ext cx="5940425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8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838200" y="365125"/>
            <a:ext cx="10515600" cy="61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Тестирование приложения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1B4280-0153-2CDF-5650-8283D4EC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" y="1717040"/>
            <a:ext cx="5940425" cy="31984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11E9A9-CB80-23C8-6BB5-57E892E5F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1717040"/>
            <a:ext cx="5940425" cy="3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246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316</Words>
  <Application>Microsoft Macintosh PowerPoint</Application>
  <PresentationFormat>Широкоэкранный</PresentationFormat>
  <Paragraphs>41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Цель</vt:lpstr>
      <vt:lpstr>Технологии разработки</vt:lpstr>
      <vt:lpstr>Сравнительный анализ</vt:lpstr>
      <vt:lpstr>Сравнительный анализ</vt:lpstr>
      <vt:lpstr>Презентация PowerPoint</vt:lpstr>
      <vt:lpstr>Разработка серверной части</vt:lpstr>
      <vt:lpstr>Презентация PowerPoint</vt:lpstr>
      <vt:lpstr>Презентация PowerPoint</vt:lpstr>
      <vt:lpstr>Результаты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Марк Шумахер</dc:creator>
  <cp:lastModifiedBy>Artem Sul</cp:lastModifiedBy>
  <cp:revision>13</cp:revision>
  <dcterms:created xsi:type="dcterms:W3CDTF">2024-05-07T13:35:41Z</dcterms:created>
  <dcterms:modified xsi:type="dcterms:W3CDTF">2024-12-24T19:49:10Z</dcterms:modified>
</cp:coreProperties>
</file>